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5A55-65E7-45CF-94F4-C10E307C2F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DADC-E5CE-4CC8-818D-A111CA6E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4" descr="AA_737259_A03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38613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AA_737259_A031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1468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טיול בסלובקיה-1 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3561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AA_737259_A032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88913"/>
            <a:ext cx="54737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טיול בסלובקיה-1 03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219700" y="1341438"/>
            <a:ext cx="3924300" cy="5183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5" descr="טיול בסלובקיה-1 0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675" y="1557338"/>
            <a:ext cx="3436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טיול בסלובקיה-1 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3861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טיול בסלובקיה-1 0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3131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טיול בסלובקיה-1 0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50403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טיול בסלובקיה-1 0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5209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3995738" y="5805488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800"/>
              <a:t>ורבובה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432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טיול בסלובקיה-1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15888"/>
            <a:ext cx="637222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טיול בסלובקיה-1 0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26273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opy of טיול בסלובקיה-1 0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4463"/>
            <a:ext cx="61976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8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טיול בסלובקיה-1 0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0241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Copy of טיול בסלובקיה-1 0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7163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טיול בסלובקיה-1 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94075"/>
            <a:ext cx="42497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8" descr="טיול בסלובקיה-1 0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5225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טיול בסלובקיה-1 0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011863" y="5445125"/>
            <a:ext cx="3132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e-IL" sz="2800">
                <a:solidFill>
                  <a:schemeClr val="bg1"/>
                </a:solidFill>
              </a:rPr>
              <a:t>דומניצה יסקינה (מערת הקרח)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dobsin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7788"/>
            <a:ext cx="8569325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1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Menachem Honig</dc:creator>
  <cp:lastModifiedBy>Menachem Honig</cp:lastModifiedBy>
  <cp:revision>1</cp:revision>
  <dcterms:created xsi:type="dcterms:W3CDTF">2013-05-06T22:06:55Z</dcterms:created>
  <dcterms:modified xsi:type="dcterms:W3CDTF">2013-05-06T22:07:55Z</dcterms:modified>
</cp:coreProperties>
</file>