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DDCD-4927-427C-AEAB-57B6BA27E212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05B3-A5CE-4710-AF7D-A2C0F9297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87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DDCD-4927-427C-AEAB-57B6BA27E212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05B3-A5CE-4710-AF7D-A2C0F9297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0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DDCD-4927-427C-AEAB-57B6BA27E212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05B3-A5CE-4710-AF7D-A2C0F9297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DDCD-4927-427C-AEAB-57B6BA27E212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05B3-A5CE-4710-AF7D-A2C0F9297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3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DDCD-4927-427C-AEAB-57B6BA27E212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05B3-A5CE-4710-AF7D-A2C0F9297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5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DDCD-4927-427C-AEAB-57B6BA27E212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05B3-A5CE-4710-AF7D-A2C0F9297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04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DDCD-4927-427C-AEAB-57B6BA27E212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05B3-A5CE-4710-AF7D-A2C0F9297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15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DDCD-4927-427C-AEAB-57B6BA27E212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05B3-A5CE-4710-AF7D-A2C0F9297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66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DDCD-4927-427C-AEAB-57B6BA27E212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05B3-A5CE-4710-AF7D-A2C0F9297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98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DDCD-4927-427C-AEAB-57B6BA27E212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05B3-A5CE-4710-AF7D-A2C0F9297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24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DDCD-4927-427C-AEAB-57B6BA27E212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05B3-A5CE-4710-AF7D-A2C0F9297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03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8DDCD-4927-427C-AEAB-57B6BA27E212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405B3-A5CE-4710-AF7D-A2C0F9297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4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jpeg"/><Relationship Id="rId21" Type="http://schemas.openxmlformats.org/officeDocument/2006/relationships/image" Target="../media/image28.pn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jpe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5" Type="http://schemas.openxmlformats.org/officeDocument/2006/relationships/image" Target="../media/image22.png"/><Relationship Id="rId10" Type="http://schemas.openxmlformats.org/officeDocument/2006/relationships/image" Target="../media/image17.jpeg"/><Relationship Id="rId19" Type="http://schemas.openxmlformats.org/officeDocument/2006/relationships/image" Target="../media/image26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טיול בסלובקיה-3 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0200"/>
            <a:ext cx="5329238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 descr="טיול בסלובקיה-3 1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0"/>
            <a:ext cx="489585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טיול בסלובקיה-3 1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933825"/>
            <a:ext cx="3348038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601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טיול בסלובקיה-2 0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1663"/>
            <a:ext cx="3671888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60350"/>
            <a:ext cx="3297238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0350"/>
            <a:ext cx="1893888" cy="257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1" name="Picture 5" descr="טיול בסלובקיה-2 1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141663"/>
            <a:ext cx="2781300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04813"/>
            <a:ext cx="17145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09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Copy of טיול בסלובקיה-1 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3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5" descr="טיול בסלובקיה-1 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8913"/>
            <a:ext cx="10239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6" descr="טיול בסלובקיה-1 0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205038"/>
            <a:ext cx="12922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7" descr="טיול בסלובקיה-1 0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153035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8" descr="טיול בסלובקיה-1 0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11858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9" descr="טיול בסלובקיה-1 03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437063"/>
            <a:ext cx="1077912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10" descr="טיול בסלובקיה-1 03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1916113"/>
            <a:ext cx="13477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12" descr="טיול בסלובקיה-2 08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0"/>
            <a:ext cx="11858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3" descr="טיול בסלובקיה-3 1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205038"/>
            <a:ext cx="1455738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33375"/>
            <a:ext cx="1260475" cy="142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52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60350"/>
            <a:ext cx="1223962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53" name="Picture 1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1236663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54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141663"/>
            <a:ext cx="1262063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55" name="Picture 2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084763"/>
            <a:ext cx="1873250" cy="152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56" name="Picture 2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773238"/>
            <a:ext cx="1728787" cy="152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57" name="Picture 3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652963"/>
            <a:ext cx="14287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58" name="Picture 3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557338"/>
            <a:ext cx="1339850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59" name="Picture 3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930275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60" name="Picture 2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221163"/>
            <a:ext cx="1787525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61" name="Picture 3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13" y="4725988"/>
            <a:ext cx="1506537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55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6867" name="Picture 4" descr="טיול בסלובקיה-1 0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44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329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טיול בסלובקיה-1 0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04813"/>
            <a:ext cx="3529012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6" descr="טיול בסלובקיה-2 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644900"/>
            <a:ext cx="29527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9" descr="טיול בסלובקיה-2 0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2747962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טיול בסלובקיה-1 0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429000"/>
            <a:ext cx="3960812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390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טיול בסלובקיה-1 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33375"/>
            <a:ext cx="2735262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5" descr="טיול בסלובקיה-1 0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04813"/>
            <a:ext cx="23034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6" descr="טיול בסלובקיה-1 0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492375"/>
            <a:ext cx="2808287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7" descr="טיול בסלובקיה-3 0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565400"/>
            <a:ext cx="2735262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8" descr="טיול בסלובקיה-3 0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941888"/>
            <a:ext cx="2160587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9" descr="טיול בסלובקיה-3 03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554538"/>
            <a:ext cx="1722438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33375"/>
            <a:ext cx="1720850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2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941888"/>
            <a:ext cx="2447925" cy="152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22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997200"/>
            <a:ext cx="1557338" cy="36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36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טיול בסלובקיה-3 1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025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Menachem Honig</dc:creator>
  <cp:lastModifiedBy>Menachem Honig</cp:lastModifiedBy>
  <cp:revision>1</cp:revision>
  <dcterms:created xsi:type="dcterms:W3CDTF">2013-05-06T22:19:29Z</dcterms:created>
  <dcterms:modified xsi:type="dcterms:W3CDTF">2013-05-06T22:20:46Z</dcterms:modified>
</cp:coreProperties>
</file>